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8" r:id="rId3"/>
    <p:sldId id="259" r:id="rId4"/>
    <p:sldId id="257" r:id="rId5"/>
    <p:sldId id="260" r:id="rId6"/>
    <p:sldId id="263" r:id="rId7"/>
    <p:sldId id="256" r:id="rId8"/>
    <p:sldId id="264" r:id="rId9"/>
    <p:sldId id="265" r:id="rId10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2742" y="-22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trannik74.ru/wp-content/uploads/2017/03/p1-%D0%BA%D0%BE%D0%BF%D0%B8%D1%8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95536"/>
            <a:ext cx="6441777" cy="8640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504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esktop\туберкулез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251520"/>
            <a:ext cx="6480720" cy="856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223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http://mbou5.ru/attachments/article/49/%D0%BF%D1%80%D0%BE%D1%84%D0%B8%D0%BB%D0%B0%D0%BA%D1%82%D0%B8%D0%BA%D0%B0%20%D1%82%D1%83%D0%B1%D0%B5%D1%80%D0%BA%D1%83%D0%BB%D0%B5%D0%B7%D0%B0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251520"/>
            <a:ext cx="6316323" cy="8657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769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www.tubdisp.ru/assets/templates/tubdisp/images/news/white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323528"/>
            <a:ext cx="6552728" cy="8352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233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cmsh-15.ru/wp-content/uploads/2019/04/24-%D0%BC%D0%B0%D1%80%D1%82%D0%B0-%D0%94%D0%B5%D0%BD%D1%8C-%D0%B1%D0%BE%D1%80%D1%8C%D0%B1%D1%8B-%D1%81-%D1%82%D1%83%D0%B1%D0%B5%D1%80%D0%BA%D1%83%D0%BB%D0%B5%D0%B7%D0%BE%D0%BC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57" y="323528"/>
            <a:ext cx="6451600" cy="8537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638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https://cdtlbt.yanao.ru/images/11,01,2017/%D1%84%D0%BE%D1%82%D0%BE/_0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3" y="179512"/>
            <a:ext cx="6589594" cy="8812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0031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https://fsd.multiurok.ru/html/2017/03/18/s_58cd99df62c01/img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71" y="179512"/>
            <a:ext cx="6528094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https://medtub.ru/wp-content/uploads/2017/04/den_borbu_s_tuberkulezom_medtub_z64-min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54"/>
          <a:stretch/>
        </p:blipFill>
        <p:spPr bwMode="auto">
          <a:xfrm>
            <a:off x="185471" y="5364088"/>
            <a:ext cx="6528094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476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77" t="20487" r="29780" b="18089"/>
          <a:stretch/>
        </p:blipFill>
        <p:spPr bwMode="auto">
          <a:xfrm>
            <a:off x="-21266" y="4139952"/>
            <a:ext cx="6705600" cy="497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 descr="https://ds04.infourok.ru/uploads/ex/065f/00044c1e-26f97493/img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8" t="6919" r="1506" b="21089"/>
          <a:stretch/>
        </p:blipFill>
        <p:spPr bwMode="auto">
          <a:xfrm>
            <a:off x="0" y="179512"/>
            <a:ext cx="6718156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6049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s93.pupils.ru/upload/ds_93/information_system_1739/1/5/0/1/4/item_150146/information_items_1501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99" y="323528"/>
            <a:ext cx="6648208" cy="7915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8797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0</Words>
  <Application>Microsoft Office PowerPoint</Application>
  <PresentationFormat>Экран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</cp:revision>
  <dcterms:created xsi:type="dcterms:W3CDTF">2020-03-23T11:24:47Z</dcterms:created>
  <dcterms:modified xsi:type="dcterms:W3CDTF">2020-03-23T12:03:55Z</dcterms:modified>
</cp:coreProperties>
</file>